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4B"/>
    <a:srgbClr val="005DB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3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07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14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64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274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69698"/>
            <a:ext cx="438573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0">
                <a:solidFill>
                  <a:srgbClr val="005D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Presentation Name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933" y="2749373"/>
            <a:ext cx="438573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rgbClr val="6ABF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67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69698"/>
            <a:ext cx="438573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Presentation Name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933" y="2749373"/>
            <a:ext cx="438573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8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nal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56" y="277792"/>
            <a:ext cx="9144000" cy="8246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100">
                <a:solidFill>
                  <a:srgbClr val="005D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56" y="1194503"/>
            <a:ext cx="9144000" cy="61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ABF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88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nternal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56" y="277792"/>
            <a:ext cx="9144000" cy="8246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100">
                <a:solidFill>
                  <a:srgbClr val="005D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56" y="1194503"/>
            <a:ext cx="9144000" cy="61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ABF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970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56" y="277792"/>
            <a:ext cx="9144000" cy="8246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56" y="1194503"/>
            <a:ext cx="9144000" cy="61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6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56" y="277792"/>
            <a:ext cx="9144000" cy="8246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56" y="1194503"/>
            <a:ext cx="9144000" cy="61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14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24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4988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49" r:id="rId4"/>
    <p:sldLayoutId id="2147483671" r:id="rId5"/>
    <p:sldLayoutId id="2147483656" r:id="rId6"/>
    <p:sldLayoutId id="2147483669" r:id="rId7"/>
    <p:sldLayoutId id="2147483663" r:id="rId8"/>
    <p:sldLayoutId id="2147483675" r:id="rId9"/>
    <p:sldLayoutId id="2147483674" r:id="rId10"/>
    <p:sldLayoutId id="2147483664" r:id="rId11"/>
    <p:sldLayoutId id="214748366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2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Tahoma</vt:lpstr>
      <vt:lpstr>Office Theme</vt:lpstr>
      <vt:lpstr>PowerPoint Presentation</vt:lpstr>
    </vt:vector>
  </TitlesOfParts>
  <Company>Kellen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Brooks</dc:creator>
  <cp:lastModifiedBy>Lawandales, Savannah</cp:lastModifiedBy>
  <cp:revision>21</cp:revision>
  <dcterms:created xsi:type="dcterms:W3CDTF">2019-08-09T13:20:37Z</dcterms:created>
  <dcterms:modified xsi:type="dcterms:W3CDTF">2019-09-10T13:58:27Z</dcterms:modified>
</cp:coreProperties>
</file>